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satellocator-frontend.vercel.app/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150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     SPACE++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3163848" y="4114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847023" y="4562475"/>
            <a:ext cx="34499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Alamedin Sabit &amp; Jeet Jani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9167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Challenge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03371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an application showcasing Canadian spacecraft in orbit.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685937"/>
            <a:ext cx="4158734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99899" y="3948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99899" y="4443651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Canada has 30+ active satellites, but this information isn't easily accessible to the public.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685937"/>
            <a:ext cx="4158734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97949" y="3948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Question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97949" y="4443651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 you know the status and location of these spacecraft? For most people, the answer is no.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3823" y="3685937"/>
            <a:ext cx="4158853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5999" y="3948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Gap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5999" y="4443651"/>
            <a:ext cx="363450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simple, centralized, public-facing tool exists to visualize these national assets in real-time on an interactive 3D globe.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657701"/>
            <a:ext cx="5398413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Solution: SPACE++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5462" y="1826538"/>
            <a:ext cx="303311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It Is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5462" y="2420541"/>
            <a:ext cx="4869299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web application providing, interactive 3D visualization of active Canadian satellites.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6236494" y="1853446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6236494" y="2188012"/>
            <a:ext cx="3675578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Text 5"/>
          <p:cNvSpPr/>
          <p:nvPr/>
        </p:nvSpPr>
        <p:spPr>
          <a:xfrm>
            <a:off x="6236494" y="2356366"/>
            <a:ext cx="252757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Fetch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6236494" y="2887028"/>
            <a:ext cx="3675578" cy="1030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Pull Two-Line Element (TLE) orbital data from Celestrak and Space-Track in JSON document. 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0126861" y="1853446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10126861" y="2188012"/>
            <a:ext cx="3675578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1" name="Text 9"/>
          <p:cNvSpPr/>
          <p:nvPr/>
        </p:nvSpPr>
        <p:spPr>
          <a:xfrm>
            <a:off x="10126861" y="2356366"/>
            <a:ext cx="252757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Calculate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0126861" y="2887028"/>
            <a:ext cx="3675578" cy="1030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Backend processes data to calculate exact current position (latitude, longitude, altitude) of each satellite.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6236494" y="4293751"/>
            <a:ext cx="2147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6236494" y="4628317"/>
            <a:ext cx="7565946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5" name="Text 13"/>
          <p:cNvSpPr/>
          <p:nvPr/>
        </p:nvSpPr>
        <p:spPr>
          <a:xfrm>
            <a:off x="6236494" y="4796671"/>
            <a:ext cx="252757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Visualize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6236494" y="5327332"/>
            <a:ext cx="756594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 plots positions on an interactive 3D globe, updated in stored data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835462" y="6315432"/>
            <a:ext cx="12959477" cy="1256467"/>
          </a:xfrm>
          <a:prstGeom prst="roundRect">
            <a:avLst>
              <a:gd name="adj" fmla="val 25649"/>
            </a:avLst>
          </a:prstGeom>
          <a:solidFill>
            <a:srgbClr val="483304"/>
          </a:solidFill>
          <a:ln/>
        </p:spPr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250" y="6647378"/>
            <a:ext cx="268486" cy="214789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533525" y="6583918"/>
            <a:ext cx="12046625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Significance: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Our solution directly answers the challenge by demystifying complex data, making Canada's orbital presence accessible and engaging for everyone.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4375"/>
            <a:ext cx="611314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Architecture &amp; Technology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324124" y="1886545"/>
            <a:ext cx="304145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324124" y="235279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Jeet Jani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24124" y="2885003"/>
            <a:ext cx="34715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Flask (Python)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324124" y="3423404"/>
            <a:ext cx="347150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Stores TLE data from Celestrak, Space-Track, and other online sources in JSON documents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324124" y="4532471"/>
            <a:ext cx="347150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Uses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SGP4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orbital mechanics library to calculate current satellite positions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324124" y="5641538"/>
            <a:ext cx="347150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Emits/Publishes the data to frontend using a websocket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28791" y="1886545"/>
            <a:ext cx="304145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10328791" y="235279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Alamedin Sabit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328791" y="2885003"/>
            <a:ext cx="34715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Next.js and Three.js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328791" y="3423404"/>
            <a:ext cx="347150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Next.js handles the web application framework and user interface components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328791" y="4532471"/>
            <a:ext cx="347150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Three.js renders the interactive 3D globe and satellite visualizations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328791" y="5641538"/>
            <a:ext cx="347150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updates via websocket connection to display live satellite positions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328791" y="6750606"/>
            <a:ext cx="347150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design for optimal viewing across different devices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047" y="2091452"/>
            <a:ext cx="5122307" cy="40466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4027" y="627102"/>
            <a:ext cx="3426262" cy="42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Demo &amp; Results </a:t>
            </a:r>
            <a:endParaRPr lang="en-US" sz="2650" dirty="0"/>
          </a:p>
        </p:txBody>
      </p:sp>
      <p:sp>
        <p:nvSpPr>
          <p:cNvPr id="5" name="Shape 1"/>
          <p:cNvSpPr/>
          <p:nvPr/>
        </p:nvSpPr>
        <p:spPr>
          <a:xfrm>
            <a:off x="784027" y="1492091"/>
            <a:ext cx="7575947" cy="1059061"/>
          </a:xfrm>
          <a:prstGeom prst="roundRect">
            <a:avLst>
              <a:gd name="adj" fmla="val 6907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784027" y="1476851"/>
            <a:ext cx="7575947" cy="60960"/>
          </a:xfrm>
          <a:prstGeom prst="roundRect">
            <a:avLst>
              <a:gd name="adj" fmla="val 358317"/>
            </a:avLst>
          </a:prstGeom>
          <a:solidFill>
            <a:srgbClr val="F2B42D"/>
          </a:solidFill>
          <a:ln/>
        </p:spPr>
      </p:sp>
      <p:sp>
        <p:nvSpPr>
          <p:cNvPr id="7" name="Shape 3"/>
          <p:cNvSpPr/>
          <p:nvPr/>
        </p:nvSpPr>
        <p:spPr>
          <a:xfrm>
            <a:off x="4353580" y="1273731"/>
            <a:ext cx="436840" cy="436840"/>
          </a:xfrm>
          <a:prstGeom prst="roundRect">
            <a:avLst>
              <a:gd name="adj" fmla="val 209321"/>
            </a:avLst>
          </a:prstGeom>
          <a:solidFill>
            <a:srgbClr val="F2B42D"/>
          </a:solidFill>
          <a:ln/>
        </p:spPr>
      </p:sp>
      <p:sp>
        <p:nvSpPr>
          <p:cNvPr id="8" name="Text 4"/>
          <p:cNvSpPr/>
          <p:nvPr/>
        </p:nvSpPr>
        <p:spPr>
          <a:xfrm>
            <a:off x="4484668" y="1382911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44880" y="1856065"/>
            <a:ext cx="171307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 Built It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944880" y="2157413"/>
            <a:ext cx="7254240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Working application successfully visualizes Canadian satellites in real-time.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784027" y="2915126"/>
            <a:ext cx="7575947" cy="1059061"/>
          </a:xfrm>
          <a:prstGeom prst="roundRect">
            <a:avLst>
              <a:gd name="adj" fmla="val 6907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784027" y="2899886"/>
            <a:ext cx="7575947" cy="60960"/>
          </a:xfrm>
          <a:prstGeom prst="roundRect">
            <a:avLst>
              <a:gd name="adj" fmla="val 358317"/>
            </a:avLst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4353580" y="2696766"/>
            <a:ext cx="436840" cy="436840"/>
          </a:xfrm>
          <a:prstGeom prst="roundRect">
            <a:avLst>
              <a:gd name="adj" fmla="val 209321"/>
            </a:avLst>
          </a:prstGeom>
          <a:solidFill>
            <a:srgbClr val="F2B42D"/>
          </a:solidFill>
          <a:ln/>
        </p:spPr>
      </p:sp>
      <p:sp>
        <p:nvSpPr>
          <p:cNvPr id="14" name="Text 10"/>
          <p:cNvSpPr/>
          <p:nvPr/>
        </p:nvSpPr>
        <p:spPr>
          <a:xfrm>
            <a:off x="4484668" y="2805946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944880" y="3279100"/>
            <a:ext cx="225016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Problem-Solution Coherency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944880" y="3580448"/>
            <a:ext cx="7254240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Final solution directly accomplishes showcasing Canadian spacecraft in orbit.</a:t>
            </a:r>
            <a:endParaRPr lang="en-US" sz="1100" dirty="0"/>
          </a:p>
        </p:txBody>
      </p:sp>
      <p:sp>
        <p:nvSpPr>
          <p:cNvPr id="17" name="Shape 13"/>
          <p:cNvSpPr/>
          <p:nvPr/>
        </p:nvSpPr>
        <p:spPr>
          <a:xfrm>
            <a:off x="784027" y="4338161"/>
            <a:ext cx="7575947" cy="1059061"/>
          </a:xfrm>
          <a:prstGeom prst="roundRect">
            <a:avLst>
              <a:gd name="adj" fmla="val 6907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784027" y="4322921"/>
            <a:ext cx="7575947" cy="60960"/>
          </a:xfrm>
          <a:prstGeom prst="roundRect">
            <a:avLst>
              <a:gd name="adj" fmla="val 358317"/>
            </a:avLst>
          </a:prstGeom>
          <a:solidFill>
            <a:srgbClr val="DD785E"/>
          </a:solidFill>
          <a:ln/>
        </p:spPr>
      </p:sp>
      <p:sp>
        <p:nvSpPr>
          <p:cNvPr id="19" name="Shape 15"/>
          <p:cNvSpPr/>
          <p:nvPr/>
        </p:nvSpPr>
        <p:spPr>
          <a:xfrm>
            <a:off x="4353580" y="4119801"/>
            <a:ext cx="436840" cy="436840"/>
          </a:xfrm>
          <a:prstGeom prst="roundRect">
            <a:avLst>
              <a:gd name="adj" fmla="val 209321"/>
            </a:avLst>
          </a:prstGeom>
          <a:solidFill>
            <a:srgbClr val="F2B42D"/>
          </a:solidFill>
          <a:ln/>
        </p:spPr>
      </p:sp>
      <p:sp>
        <p:nvSpPr>
          <p:cNvPr id="20" name="Text 16"/>
          <p:cNvSpPr/>
          <p:nvPr/>
        </p:nvSpPr>
        <p:spPr>
          <a:xfrm>
            <a:off x="4484668" y="4228981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350" dirty="0"/>
          </a:p>
        </p:txBody>
      </p:sp>
      <p:sp>
        <p:nvSpPr>
          <p:cNvPr id="21" name="Text 17"/>
          <p:cNvSpPr/>
          <p:nvPr/>
        </p:nvSpPr>
        <p:spPr>
          <a:xfrm>
            <a:off x="944880" y="4702135"/>
            <a:ext cx="171307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3D Globe</a:t>
            </a:r>
            <a:endParaRPr lang="en-US" sz="1300" dirty="0"/>
          </a:p>
        </p:txBody>
      </p:sp>
      <p:sp>
        <p:nvSpPr>
          <p:cNvPr id="22" name="Text 18"/>
          <p:cNvSpPr/>
          <p:nvPr/>
        </p:nvSpPr>
        <p:spPr>
          <a:xfrm>
            <a:off x="944880" y="5003483"/>
            <a:ext cx="7254240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Clean, intuitive interface for exploring satellite positions.</a:t>
            </a:r>
            <a:endParaRPr lang="en-US" sz="1100" dirty="0"/>
          </a:p>
        </p:txBody>
      </p:sp>
      <p:sp>
        <p:nvSpPr>
          <p:cNvPr id="23" name="Shape 19"/>
          <p:cNvSpPr/>
          <p:nvPr/>
        </p:nvSpPr>
        <p:spPr>
          <a:xfrm>
            <a:off x="784027" y="5761196"/>
            <a:ext cx="7575947" cy="1841302"/>
          </a:xfrm>
          <a:prstGeom prst="roundRect">
            <a:avLst>
              <a:gd name="adj" fmla="val 3973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24" name="Shape 20"/>
          <p:cNvSpPr/>
          <p:nvPr/>
        </p:nvSpPr>
        <p:spPr>
          <a:xfrm>
            <a:off x="784027" y="5745956"/>
            <a:ext cx="7575947" cy="60960"/>
          </a:xfrm>
          <a:prstGeom prst="roundRect">
            <a:avLst>
              <a:gd name="adj" fmla="val 358317"/>
            </a:avLst>
          </a:prstGeom>
          <a:solidFill>
            <a:srgbClr val="48A8E2"/>
          </a:solidFill>
          <a:ln/>
        </p:spPr>
      </p:sp>
      <p:sp>
        <p:nvSpPr>
          <p:cNvPr id="25" name="Shape 21"/>
          <p:cNvSpPr/>
          <p:nvPr/>
        </p:nvSpPr>
        <p:spPr>
          <a:xfrm>
            <a:off x="4353580" y="5542836"/>
            <a:ext cx="436840" cy="436840"/>
          </a:xfrm>
          <a:prstGeom prst="roundRect">
            <a:avLst>
              <a:gd name="adj" fmla="val 209321"/>
            </a:avLst>
          </a:prstGeom>
          <a:solidFill>
            <a:srgbClr val="F2B42D"/>
          </a:solidFill>
          <a:ln/>
        </p:spPr>
      </p:sp>
      <p:sp>
        <p:nvSpPr>
          <p:cNvPr id="26" name="Text 22"/>
          <p:cNvSpPr/>
          <p:nvPr/>
        </p:nvSpPr>
        <p:spPr>
          <a:xfrm>
            <a:off x="4484668" y="5652016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350" dirty="0"/>
          </a:p>
        </p:txBody>
      </p:sp>
      <p:sp>
        <p:nvSpPr>
          <p:cNvPr id="27" name="Text 23"/>
          <p:cNvSpPr/>
          <p:nvPr/>
        </p:nvSpPr>
        <p:spPr>
          <a:xfrm>
            <a:off x="944880" y="6125170"/>
            <a:ext cx="171307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Plotting</a:t>
            </a:r>
            <a:endParaRPr lang="en-US" sz="1300" dirty="0"/>
          </a:p>
        </p:txBody>
      </p:sp>
      <p:sp>
        <p:nvSpPr>
          <p:cNvPr id="28" name="Text 24"/>
          <p:cNvSpPr/>
          <p:nvPr/>
        </p:nvSpPr>
        <p:spPr>
          <a:xfrm>
            <a:off x="944880" y="6426518"/>
            <a:ext cx="7254240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Live updates showing the entire Canadian satellite fleet.</a:t>
            </a:r>
            <a:endParaRPr lang="en-US" sz="1100" dirty="0"/>
          </a:p>
        </p:txBody>
      </p:sp>
      <p:sp>
        <p:nvSpPr>
          <p:cNvPr id="29" name="Shape 25"/>
          <p:cNvSpPr/>
          <p:nvPr/>
        </p:nvSpPr>
        <p:spPr>
          <a:xfrm>
            <a:off x="944880" y="6823115"/>
            <a:ext cx="7254240" cy="618530"/>
          </a:xfrm>
          <a:prstGeom prst="roundRect">
            <a:avLst>
              <a:gd name="adj" fmla="val 35314"/>
            </a:avLst>
          </a:prstGeom>
          <a:solidFill>
            <a:srgbClr val="022349"/>
          </a:solidFill>
          <a:ln/>
        </p:spPr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3" y="7045166"/>
            <a:ext cx="181928" cy="145613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1418034" y="7005042"/>
            <a:ext cx="6635472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SatelLocator - Orbit Path Viewer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264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Work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38946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we had more time, we would enhance SPACE++ with additional features: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424714"/>
            <a:ext cx="3614618" cy="3478292"/>
          </a:xfrm>
          <a:prstGeom prst="roundRect">
            <a:avLst>
              <a:gd name="adj" fmla="val 1032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586299" y="368688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3705" y="3884295"/>
            <a:ext cx="323136" cy="3231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86299" y="4644271"/>
            <a:ext cx="309026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Space Weather Integration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86299" y="5491758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Solar flares, radiation, storms, meteor/satellite collision detection.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10178058" y="3424714"/>
            <a:ext cx="3614618" cy="3478292"/>
          </a:xfrm>
          <a:prstGeom prst="roundRect">
            <a:avLst>
              <a:gd name="adj" fmla="val 1032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440233" y="368688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7425E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7639" y="3884295"/>
            <a:ext cx="323136" cy="3231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40233" y="46442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Geodetic Information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40233" y="5139809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Nearby cities, visibility duration, next visibility times.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4463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8850" dirty="0"/>
          </a:p>
        </p:txBody>
      </p:sp>
      <p:sp>
        <p:nvSpPr>
          <p:cNvPr id="3" name="Text 1"/>
          <p:cNvSpPr/>
          <p:nvPr/>
        </p:nvSpPr>
        <p:spPr>
          <a:xfrm>
            <a:off x="837724" y="4141470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Questions?</a:t>
            </a:r>
            <a:endParaRPr lang="en-US" sz="6100" dirty="0"/>
          </a:p>
        </p:txBody>
      </p:sp>
      <p:sp>
        <p:nvSpPr>
          <p:cNvPr id="4" name="Text 2"/>
          <p:cNvSpPr/>
          <p:nvPr/>
        </p:nvSpPr>
        <p:spPr>
          <a:xfrm>
            <a:off x="837724" y="547199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196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References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4473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CelesTrak,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www.celestrak.org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1114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Space-Track,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www.space-track.org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57818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MDA Space. “Your Trusted Space Mission Partner.”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MDA Space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mda.space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04491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Canadian Space Agency. “Canadian Space Agency (CSA) - Space Science &amp; Space Technology.”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Canadian Space Agency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/ Gouvernement du Canada, 26 Sept. 2025,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www.asc-csa.gc.ca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08015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7323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38460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2025-10-26T17:45:50Z</dcterms:created>
  <dcterms:modified xsi:type="dcterms:W3CDTF">2025-10-26T17:45:50Z</dcterms:modified>
</cp:coreProperties>
</file>